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82667" autoAdjust="0"/>
  </p:normalViewPr>
  <p:slideViewPr>
    <p:cSldViewPr snapToGrid="0">
      <p:cViewPr varScale="1">
        <p:scale>
          <a:sx n="85" d="100"/>
          <a:sy n="85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C1D5-926E-4691-B4B6-C848A38DD27F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47772-451F-4F45-B7BE-1CF4326DC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4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4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22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1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6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0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7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1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50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7772-451F-4F45-B7BE-1CF4326DC5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4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Wine Tasting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10714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684551"/>
          </a:xfrm>
        </p:spPr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pic>
        <p:nvPicPr>
          <p:cNvPr id="5122" name="Picture 2" descr="https://pub-static.haozhaopian.net/assets/stickers/4407/20efa5a6-7dae-409e-8b0b-0bd7eabc3574_medium_thum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09" y="1926771"/>
            <a:ext cx="3534682" cy="420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411" y="62216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0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60478"/>
            <a:ext cx="10351752" cy="55392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1066800"/>
            <a:ext cx="10351752" cy="546462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Puckette</a:t>
            </a:r>
            <a:r>
              <a:rPr lang="en-US" dirty="0"/>
              <a:t>, M. (2016, September 5). </a:t>
            </a:r>
            <a:r>
              <a:rPr lang="en-US" i="1" dirty="0"/>
              <a:t>50 States of Wine (Map)</a:t>
            </a:r>
            <a:r>
              <a:rPr lang="en-US" dirty="0"/>
              <a:t>. Retrieved from Wine Folly: https://winefolly.com/lifestyle/50-states-of-wine-infographic</a:t>
            </a:r>
            <a:r>
              <a:rPr lang="en-US" dirty="0" smtClean="0"/>
              <a:t>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Coravin</a:t>
            </a:r>
            <a:r>
              <a:rPr lang="en-US" dirty="0"/>
              <a:t>. (2020, May 24). </a:t>
            </a:r>
            <a:r>
              <a:rPr lang="en-US" i="1" dirty="0" err="1"/>
              <a:t>Coravin</a:t>
            </a:r>
            <a:r>
              <a:rPr lang="en-US" dirty="0"/>
              <a:t>. Retrieved from </a:t>
            </a:r>
            <a:r>
              <a:rPr lang="en-US" dirty="0" err="1"/>
              <a:t>Coravin</a:t>
            </a:r>
            <a:r>
              <a:rPr lang="en-US" dirty="0"/>
              <a:t>: https://www.coravin.com/?</a:t>
            </a:r>
            <a:r>
              <a:rPr lang="en-US" dirty="0" smtClean="0"/>
              <a:t>utm_content=buffer4659d&amp;utm_medium=social&amp;utm_source=pinterest.com&amp;utm_campaign=buffer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Puckette</a:t>
            </a:r>
            <a:r>
              <a:rPr lang="en-US" dirty="0"/>
              <a:t>, M. (2019, November 17). </a:t>
            </a:r>
            <a:r>
              <a:rPr lang="en-US" i="1" dirty="0"/>
              <a:t>Flavor Profiles of White Wines</a:t>
            </a:r>
            <a:r>
              <a:rPr lang="en-US" dirty="0"/>
              <a:t>. Retrieved from Wine Folly: https://winefolly.com/tips/flavor-profiles-of-white-wines/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Puckette</a:t>
            </a:r>
            <a:r>
              <a:rPr lang="en-US" dirty="0"/>
              <a:t>, M. (2016, January 22). </a:t>
            </a:r>
            <a:r>
              <a:rPr lang="en-US" i="1" dirty="0"/>
              <a:t>Red Wines From Lightest to Boldest</a:t>
            </a:r>
            <a:r>
              <a:rPr lang="en-US" dirty="0"/>
              <a:t>. Retrieved from Wine Folly: https://winefolly.com/tips/the-spectrum-of-boldness-in-red-wines-chart/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Puckette</a:t>
            </a:r>
            <a:r>
              <a:rPr lang="en-US" dirty="0"/>
              <a:t>, M. (2020, April 8). </a:t>
            </a:r>
            <a:r>
              <a:rPr lang="en-US" i="1" dirty="0"/>
              <a:t>How Basic Wine Characteristics Help You Find Favorites</a:t>
            </a:r>
            <a:r>
              <a:rPr lang="en-US" dirty="0"/>
              <a:t>. Retrieved from Wine Folly: https://winefolly.com/deep-dive/wine-characteristics/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8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22728"/>
            <a:ext cx="10351752" cy="717177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1039906"/>
            <a:ext cx="10713450" cy="5585012"/>
          </a:xfrm>
        </p:spPr>
        <p:txBody>
          <a:bodyPr/>
          <a:lstStyle/>
          <a:p>
            <a:r>
              <a:rPr lang="en-US" dirty="0" smtClean="0"/>
              <a:t>sour</a:t>
            </a:r>
            <a:endParaRPr lang="en-US" dirty="0"/>
          </a:p>
        </p:txBody>
      </p:sp>
      <p:pic>
        <p:nvPicPr>
          <p:cNvPr id="1026" name="Picture 2" descr="50 States of American Wine Map by Wine Fol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07" y="1120588"/>
            <a:ext cx="4888486" cy="54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2658" y="6436659"/>
            <a:ext cx="3424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Wine Folly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969" y="60724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55812"/>
            <a:ext cx="10351752" cy="726141"/>
          </a:xfrm>
        </p:spPr>
        <p:txBody>
          <a:bodyPr/>
          <a:lstStyle/>
          <a:p>
            <a:r>
              <a:rPr lang="en-US" b="1" dirty="0" smtClean="0"/>
              <a:t>WINE ATTRIBUTES</a:t>
            </a:r>
            <a:endParaRPr lang="en-US" dirty="0"/>
          </a:p>
        </p:txBody>
      </p:sp>
      <p:pic>
        <p:nvPicPr>
          <p:cNvPr id="2054" name="Picture 6" descr="https://i.pinimg.com/originals/49/91/48/4991488c0570e00a28fa0a0bdcf0ff2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55" y="1698172"/>
            <a:ext cx="4882590" cy="48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935" y="6457652"/>
            <a:ext cx="1161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Coravin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354" y="60933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41746"/>
            <a:ext cx="10351752" cy="711200"/>
          </a:xfrm>
        </p:spPr>
        <p:txBody>
          <a:bodyPr/>
          <a:lstStyle/>
          <a:p>
            <a:r>
              <a:rPr lang="en-US" b="1" dirty="0" smtClean="0"/>
              <a:t>Background </a:t>
            </a:r>
            <a:r>
              <a:rPr lang="en-US" b="1" dirty="0"/>
              <a:t>of the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21563" y="6284683"/>
            <a:ext cx="1390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Wine Folly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https://media.winefolly.com/wine-flavor-profiles-red-wine.png#lar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1990434"/>
            <a:ext cx="3148448" cy="419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edia.winefolly.com/white-wine-flavor-profiles-folly.png#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18" y="1990434"/>
            <a:ext cx="3148448" cy="419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296" y="60410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35429"/>
            <a:ext cx="10351752" cy="794657"/>
          </a:xfrm>
        </p:spPr>
        <p:txBody>
          <a:bodyPr/>
          <a:lstStyle/>
          <a:p>
            <a:r>
              <a:rPr lang="en-US" b="1" dirty="0" smtClean="0"/>
              <a:t>DATA UNDERSTANDING</a:t>
            </a:r>
            <a:endParaRPr lang="en-US" b="1" dirty="0"/>
          </a:p>
        </p:txBody>
      </p:sp>
      <p:pic>
        <p:nvPicPr>
          <p:cNvPr id="4098" name="Picture 2" descr="Basic characteristics - traits of wine by Wine Fol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65" y="1353739"/>
            <a:ext cx="6695170" cy="50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3774" y="6106887"/>
            <a:ext cx="1502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Source: Wine Folly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693" y="61314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7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033" y="413657"/>
            <a:ext cx="10351752" cy="783772"/>
          </a:xfrm>
        </p:spPr>
        <p:txBody>
          <a:bodyPr/>
          <a:lstStyle/>
          <a:p>
            <a:r>
              <a:rPr lang="en-US" b="1" dirty="0" smtClean="0"/>
              <a:t>METHODS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99" y="1338943"/>
            <a:ext cx="5127085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909" y="1338943"/>
            <a:ext cx="5011186" cy="3886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3774" y="5584371"/>
            <a:ext cx="22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Red Wine Variables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743" y="5584372"/>
            <a:ext cx="2775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White Wine Variables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411" y="60076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424544"/>
            <a:ext cx="10351752" cy="751114"/>
          </a:xfrm>
        </p:spPr>
        <p:txBody>
          <a:bodyPr/>
          <a:lstStyle/>
          <a:p>
            <a:r>
              <a:rPr lang="en-US" b="1" dirty="0" smtClean="0"/>
              <a:t>METHODS</a:t>
            </a:r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913774" y="1410651"/>
            <a:ext cx="5071423" cy="40366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6088380" y="1410651"/>
            <a:ext cx="4983480" cy="4036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489" y="5703331"/>
            <a:ext cx="25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Red Wine Correlation Matrix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9030" y="5703332"/>
            <a:ext cx="295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White Wine Correlation Matrix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268" y="61998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4"/>
            <a:ext cx="10351752" cy="771636"/>
          </a:xfrm>
        </p:spPr>
        <p:txBody>
          <a:bodyPr/>
          <a:lstStyle/>
          <a:p>
            <a:r>
              <a:rPr lang="en-US" b="1" dirty="0"/>
              <a:t>Modeling and </a:t>
            </a:r>
            <a:r>
              <a:rPr lang="en-US" b="1" dirty="0" smtClean="0"/>
              <a:t>Results WITH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1600201"/>
            <a:ext cx="10351752" cy="444137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Binomial logistic regression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Training set accuracy: 77% red wine,  77% white wine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Testing set accuracy: 75% red wine,  78% white wine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Best variables: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Free sulfur dioxide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Density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err="1" smtClean="0"/>
              <a:t>Sulphates</a:t>
            </a:r>
            <a:endParaRPr lang="en-US" dirty="0" smtClean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Residual sugar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Alcohol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Volatile acidity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411" y="61563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4"/>
            <a:ext cx="10351752" cy="815180"/>
          </a:xfrm>
        </p:spPr>
        <p:txBody>
          <a:bodyPr/>
          <a:lstStyle/>
          <a:p>
            <a:r>
              <a:rPr lang="en-US" b="1" dirty="0"/>
              <a:t>Modeling and Results WITH </a:t>
            </a:r>
            <a:r>
              <a:rPr lang="en-US" b="1" dirty="0" smtClean="0"/>
              <a:t>PYTHON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1730829"/>
            <a:ext cx="10351752" cy="432162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Linear regression models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Training set accuracy: </a:t>
            </a:r>
            <a:r>
              <a:rPr lang="en-US" dirty="0" smtClean="0"/>
              <a:t>65% </a:t>
            </a:r>
            <a:r>
              <a:rPr lang="en-US" dirty="0"/>
              <a:t>red wine, </a:t>
            </a:r>
            <a:r>
              <a:rPr lang="en-US" dirty="0" smtClean="0"/>
              <a:t> 75% </a:t>
            </a:r>
            <a:r>
              <a:rPr lang="en-US" dirty="0"/>
              <a:t>white wine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Testing set accuracy: </a:t>
            </a:r>
            <a:r>
              <a:rPr lang="en-US" dirty="0" smtClean="0"/>
              <a:t>63% </a:t>
            </a:r>
            <a:r>
              <a:rPr lang="en-US" dirty="0"/>
              <a:t>red wine, </a:t>
            </a:r>
            <a:r>
              <a:rPr lang="en-US" dirty="0" smtClean="0"/>
              <a:t> 76% </a:t>
            </a:r>
            <a:r>
              <a:rPr lang="en-US" dirty="0"/>
              <a:t>white </a:t>
            </a:r>
            <a:r>
              <a:rPr lang="en-US" dirty="0" smtClean="0"/>
              <a:t>wine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Best variables: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Sulfates </a:t>
            </a:r>
            <a:r>
              <a:rPr lang="en-US" dirty="0" smtClean="0"/>
              <a:t>have positive </a:t>
            </a:r>
            <a:r>
              <a:rPr lang="en-US" dirty="0"/>
              <a:t>correlation for red </a:t>
            </a:r>
            <a:r>
              <a:rPr lang="en-US" dirty="0" smtClean="0"/>
              <a:t>wine quality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volatile acidity, density </a:t>
            </a:r>
            <a:r>
              <a:rPr lang="en-US" dirty="0" smtClean="0"/>
              <a:t>have negative </a:t>
            </a:r>
            <a:r>
              <a:rPr lang="en-US" dirty="0"/>
              <a:t>correlation for red </a:t>
            </a:r>
            <a:r>
              <a:rPr lang="en-US" dirty="0" smtClean="0"/>
              <a:t>wine quality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Sulfates, </a:t>
            </a:r>
            <a:r>
              <a:rPr lang="en-US" dirty="0" err="1" smtClean="0"/>
              <a:t>ph</a:t>
            </a:r>
            <a:r>
              <a:rPr lang="en-US" dirty="0" smtClean="0"/>
              <a:t> have positive correlation for white wine quality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Volatile acidity, density have negative correlation for white wine quality</a:t>
            </a:r>
          </a:p>
        </p:txBody>
      </p:sp>
      <p:pic>
        <p:nvPicPr>
          <p:cNvPr id="4" name="slide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353" y="62869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152</TotalTime>
  <Words>304</Words>
  <Application>Microsoft Office PowerPoint</Application>
  <PresentationFormat>Widescreen</PresentationFormat>
  <Paragraphs>53</Paragraphs>
  <Slides>11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Wingdings</vt:lpstr>
      <vt:lpstr>Droplet</vt:lpstr>
      <vt:lpstr>Wine Tasting Predictions</vt:lpstr>
      <vt:lpstr>Introduction</vt:lpstr>
      <vt:lpstr>WINE ATTRIBUTES</vt:lpstr>
      <vt:lpstr>Background of the Problem</vt:lpstr>
      <vt:lpstr>DATA UNDERSTANDING</vt:lpstr>
      <vt:lpstr>METHODS</vt:lpstr>
      <vt:lpstr>METHODS</vt:lpstr>
      <vt:lpstr>Modeling and Results WITH r</vt:lpstr>
      <vt:lpstr>Modeling and Results WITH PYTHON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Tasting Predictions</dc:title>
  <dc:creator>Christine Hathaway</dc:creator>
  <cp:lastModifiedBy>Christine Hathaway</cp:lastModifiedBy>
  <cp:revision>29</cp:revision>
  <dcterms:created xsi:type="dcterms:W3CDTF">2020-05-24T19:55:14Z</dcterms:created>
  <dcterms:modified xsi:type="dcterms:W3CDTF">2020-05-25T16:26:57Z</dcterms:modified>
</cp:coreProperties>
</file>